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41" r:id="rId2"/>
    <p:sldId id="760" r:id="rId3"/>
    <p:sldId id="761"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1" d="100"/>
          <a:sy n="61" d="100"/>
        </p:scale>
        <p:origin x="84" y="1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5AFF46-5236-423B-B367-DBA798BD51D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6683B8B-D3DF-4408-80D1-8A851C9CFF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BA5EFE54-1746-4BCF-94E1-FCD6CE754D7F}"/>
              </a:ext>
            </a:extLst>
          </p:cNvPr>
          <p:cNvSpPr>
            <a:spLocks noGrp="1"/>
          </p:cNvSpPr>
          <p:nvPr>
            <p:ph type="dt" sz="half" idx="10"/>
          </p:nvPr>
        </p:nvSpPr>
        <p:spPr/>
        <p:txBody>
          <a:bodyPr/>
          <a:lstStyle/>
          <a:p>
            <a:fld id="{58EC7F28-C2E5-4E84-9CF9-E5B17B668DD2}" type="datetimeFigureOut">
              <a:rPr kumimoji="1" lang="ja-JP" altLang="en-US" smtClean="0"/>
              <a:t>2021/9/2</a:t>
            </a:fld>
            <a:endParaRPr kumimoji="1" lang="ja-JP" altLang="en-US"/>
          </a:p>
        </p:txBody>
      </p:sp>
      <p:sp>
        <p:nvSpPr>
          <p:cNvPr id="5" name="フッター プレースホルダー 4">
            <a:extLst>
              <a:ext uri="{FF2B5EF4-FFF2-40B4-BE49-F238E27FC236}">
                <a16:creationId xmlns:a16="http://schemas.microsoft.com/office/drawing/2014/main" id="{1BF6D75E-C1F3-464A-BCFF-54BC476571C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F7C1FF3-3D80-4DAB-AE11-EBDEBE5D1A89}"/>
              </a:ext>
            </a:extLst>
          </p:cNvPr>
          <p:cNvSpPr>
            <a:spLocks noGrp="1"/>
          </p:cNvSpPr>
          <p:nvPr>
            <p:ph type="sldNum" sz="quarter" idx="12"/>
          </p:nvPr>
        </p:nvSpPr>
        <p:spPr/>
        <p:txBody>
          <a:bodyPr/>
          <a:lstStyle/>
          <a:p>
            <a:fld id="{B1FC61CB-9479-4E5F-BD2A-9062424C0630}" type="slidenum">
              <a:rPr kumimoji="1" lang="ja-JP" altLang="en-US" smtClean="0"/>
              <a:t>‹#›</a:t>
            </a:fld>
            <a:endParaRPr kumimoji="1" lang="ja-JP" altLang="en-US"/>
          </a:p>
        </p:txBody>
      </p:sp>
    </p:spTree>
    <p:extLst>
      <p:ext uri="{BB962C8B-B14F-4D97-AF65-F5344CB8AC3E}">
        <p14:creationId xmlns:p14="http://schemas.microsoft.com/office/powerpoint/2010/main" val="3658200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3C119C-EC2B-4FB6-87B4-1A815A88FA43}"/>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46A575A-8B74-4D75-B7CB-4DE53C400964}"/>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211850D-B6D8-480A-B880-1006D48DA3A4}"/>
              </a:ext>
            </a:extLst>
          </p:cNvPr>
          <p:cNvSpPr>
            <a:spLocks noGrp="1"/>
          </p:cNvSpPr>
          <p:nvPr>
            <p:ph type="dt" sz="half" idx="10"/>
          </p:nvPr>
        </p:nvSpPr>
        <p:spPr/>
        <p:txBody>
          <a:bodyPr/>
          <a:lstStyle/>
          <a:p>
            <a:fld id="{58EC7F28-C2E5-4E84-9CF9-E5B17B668DD2}" type="datetimeFigureOut">
              <a:rPr kumimoji="1" lang="ja-JP" altLang="en-US" smtClean="0"/>
              <a:t>2021/9/2</a:t>
            </a:fld>
            <a:endParaRPr kumimoji="1" lang="ja-JP" altLang="en-US"/>
          </a:p>
        </p:txBody>
      </p:sp>
      <p:sp>
        <p:nvSpPr>
          <p:cNvPr id="5" name="フッター プレースホルダー 4">
            <a:extLst>
              <a:ext uri="{FF2B5EF4-FFF2-40B4-BE49-F238E27FC236}">
                <a16:creationId xmlns:a16="http://schemas.microsoft.com/office/drawing/2014/main" id="{6FA815D0-E1A6-4287-AA23-C092451A041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CF11985-4FDA-4BE8-BB0D-86BF7F8E0EF3}"/>
              </a:ext>
            </a:extLst>
          </p:cNvPr>
          <p:cNvSpPr>
            <a:spLocks noGrp="1"/>
          </p:cNvSpPr>
          <p:nvPr>
            <p:ph type="sldNum" sz="quarter" idx="12"/>
          </p:nvPr>
        </p:nvSpPr>
        <p:spPr/>
        <p:txBody>
          <a:bodyPr/>
          <a:lstStyle/>
          <a:p>
            <a:fld id="{B1FC61CB-9479-4E5F-BD2A-9062424C0630}" type="slidenum">
              <a:rPr kumimoji="1" lang="ja-JP" altLang="en-US" smtClean="0"/>
              <a:t>‹#›</a:t>
            </a:fld>
            <a:endParaRPr kumimoji="1" lang="ja-JP" altLang="en-US"/>
          </a:p>
        </p:txBody>
      </p:sp>
    </p:spTree>
    <p:extLst>
      <p:ext uri="{BB962C8B-B14F-4D97-AF65-F5344CB8AC3E}">
        <p14:creationId xmlns:p14="http://schemas.microsoft.com/office/powerpoint/2010/main" val="1842057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B0D33C9-1855-4604-97BE-9783966955D6}"/>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181B402-AC58-4617-83E3-B37E6C7B974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C5DD6E3-F378-424B-8E58-ADA63E3BD1DD}"/>
              </a:ext>
            </a:extLst>
          </p:cNvPr>
          <p:cNvSpPr>
            <a:spLocks noGrp="1"/>
          </p:cNvSpPr>
          <p:nvPr>
            <p:ph type="dt" sz="half" idx="10"/>
          </p:nvPr>
        </p:nvSpPr>
        <p:spPr/>
        <p:txBody>
          <a:bodyPr/>
          <a:lstStyle/>
          <a:p>
            <a:fld id="{58EC7F28-C2E5-4E84-9CF9-E5B17B668DD2}" type="datetimeFigureOut">
              <a:rPr kumimoji="1" lang="ja-JP" altLang="en-US" smtClean="0"/>
              <a:t>2021/9/2</a:t>
            </a:fld>
            <a:endParaRPr kumimoji="1" lang="ja-JP" altLang="en-US"/>
          </a:p>
        </p:txBody>
      </p:sp>
      <p:sp>
        <p:nvSpPr>
          <p:cNvPr id="5" name="フッター プレースホルダー 4">
            <a:extLst>
              <a:ext uri="{FF2B5EF4-FFF2-40B4-BE49-F238E27FC236}">
                <a16:creationId xmlns:a16="http://schemas.microsoft.com/office/drawing/2014/main" id="{9167ADB9-4BEE-480C-AC80-4450B49BAB6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75BE2D1-8D56-4A3D-83B4-8FC604E6F26E}"/>
              </a:ext>
            </a:extLst>
          </p:cNvPr>
          <p:cNvSpPr>
            <a:spLocks noGrp="1"/>
          </p:cNvSpPr>
          <p:nvPr>
            <p:ph type="sldNum" sz="quarter" idx="12"/>
          </p:nvPr>
        </p:nvSpPr>
        <p:spPr/>
        <p:txBody>
          <a:bodyPr/>
          <a:lstStyle/>
          <a:p>
            <a:fld id="{B1FC61CB-9479-4E5F-BD2A-9062424C0630}" type="slidenum">
              <a:rPr kumimoji="1" lang="ja-JP" altLang="en-US" smtClean="0"/>
              <a:t>‹#›</a:t>
            </a:fld>
            <a:endParaRPr kumimoji="1" lang="ja-JP" altLang="en-US"/>
          </a:p>
        </p:txBody>
      </p:sp>
    </p:spTree>
    <p:extLst>
      <p:ext uri="{BB962C8B-B14F-4D97-AF65-F5344CB8AC3E}">
        <p14:creationId xmlns:p14="http://schemas.microsoft.com/office/powerpoint/2010/main" val="3284491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102A0C-81B6-4611-B530-86F35C323A9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F90823D-3B0D-4FC4-9BF2-E50B9D2CFF64}"/>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032A36F-2570-482F-A9A1-BAA8341D6253}"/>
              </a:ext>
            </a:extLst>
          </p:cNvPr>
          <p:cNvSpPr>
            <a:spLocks noGrp="1"/>
          </p:cNvSpPr>
          <p:nvPr>
            <p:ph type="dt" sz="half" idx="10"/>
          </p:nvPr>
        </p:nvSpPr>
        <p:spPr/>
        <p:txBody>
          <a:bodyPr/>
          <a:lstStyle/>
          <a:p>
            <a:fld id="{58EC7F28-C2E5-4E84-9CF9-E5B17B668DD2}" type="datetimeFigureOut">
              <a:rPr kumimoji="1" lang="ja-JP" altLang="en-US" smtClean="0"/>
              <a:t>2021/9/2</a:t>
            </a:fld>
            <a:endParaRPr kumimoji="1" lang="ja-JP" altLang="en-US"/>
          </a:p>
        </p:txBody>
      </p:sp>
      <p:sp>
        <p:nvSpPr>
          <p:cNvPr id="5" name="フッター プレースホルダー 4">
            <a:extLst>
              <a:ext uri="{FF2B5EF4-FFF2-40B4-BE49-F238E27FC236}">
                <a16:creationId xmlns:a16="http://schemas.microsoft.com/office/drawing/2014/main" id="{0CDC0621-75D9-44B9-8FEF-EDB9CC6D398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D534B29-D141-4728-97B3-E109CCC58F63}"/>
              </a:ext>
            </a:extLst>
          </p:cNvPr>
          <p:cNvSpPr>
            <a:spLocks noGrp="1"/>
          </p:cNvSpPr>
          <p:nvPr>
            <p:ph type="sldNum" sz="quarter" idx="12"/>
          </p:nvPr>
        </p:nvSpPr>
        <p:spPr/>
        <p:txBody>
          <a:bodyPr/>
          <a:lstStyle/>
          <a:p>
            <a:fld id="{B1FC61CB-9479-4E5F-BD2A-9062424C0630}" type="slidenum">
              <a:rPr kumimoji="1" lang="ja-JP" altLang="en-US" smtClean="0"/>
              <a:t>‹#›</a:t>
            </a:fld>
            <a:endParaRPr kumimoji="1" lang="ja-JP" altLang="en-US"/>
          </a:p>
        </p:txBody>
      </p:sp>
    </p:spTree>
    <p:extLst>
      <p:ext uri="{BB962C8B-B14F-4D97-AF65-F5344CB8AC3E}">
        <p14:creationId xmlns:p14="http://schemas.microsoft.com/office/powerpoint/2010/main" val="685876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D7DAFC-D3B0-4CE5-A224-A1191C9F46FC}"/>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B02EFE8-7B91-4905-A91D-253937ADF0B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A49B906-1486-4B22-989A-8BBC9E2B0A8D}"/>
              </a:ext>
            </a:extLst>
          </p:cNvPr>
          <p:cNvSpPr>
            <a:spLocks noGrp="1"/>
          </p:cNvSpPr>
          <p:nvPr>
            <p:ph type="dt" sz="half" idx="10"/>
          </p:nvPr>
        </p:nvSpPr>
        <p:spPr/>
        <p:txBody>
          <a:bodyPr/>
          <a:lstStyle/>
          <a:p>
            <a:fld id="{58EC7F28-C2E5-4E84-9CF9-E5B17B668DD2}" type="datetimeFigureOut">
              <a:rPr kumimoji="1" lang="ja-JP" altLang="en-US" smtClean="0"/>
              <a:t>2021/9/2</a:t>
            </a:fld>
            <a:endParaRPr kumimoji="1" lang="ja-JP" altLang="en-US"/>
          </a:p>
        </p:txBody>
      </p:sp>
      <p:sp>
        <p:nvSpPr>
          <p:cNvPr id="5" name="フッター プレースホルダー 4">
            <a:extLst>
              <a:ext uri="{FF2B5EF4-FFF2-40B4-BE49-F238E27FC236}">
                <a16:creationId xmlns:a16="http://schemas.microsoft.com/office/drawing/2014/main" id="{78693AD6-C5BB-4D5D-8951-C70E17BC671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C66A9D2-A432-4D02-9A73-D7D35A945ADF}"/>
              </a:ext>
            </a:extLst>
          </p:cNvPr>
          <p:cNvSpPr>
            <a:spLocks noGrp="1"/>
          </p:cNvSpPr>
          <p:nvPr>
            <p:ph type="sldNum" sz="quarter" idx="12"/>
          </p:nvPr>
        </p:nvSpPr>
        <p:spPr/>
        <p:txBody>
          <a:bodyPr/>
          <a:lstStyle/>
          <a:p>
            <a:fld id="{B1FC61CB-9479-4E5F-BD2A-9062424C0630}" type="slidenum">
              <a:rPr kumimoji="1" lang="ja-JP" altLang="en-US" smtClean="0"/>
              <a:t>‹#›</a:t>
            </a:fld>
            <a:endParaRPr kumimoji="1" lang="ja-JP" altLang="en-US"/>
          </a:p>
        </p:txBody>
      </p:sp>
    </p:spTree>
    <p:extLst>
      <p:ext uri="{BB962C8B-B14F-4D97-AF65-F5344CB8AC3E}">
        <p14:creationId xmlns:p14="http://schemas.microsoft.com/office/powerpoint/2010/main" val="2885374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C1B560-FD01-4E52-8DC5-0F85140A3C0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28B118F-C23F-431A-A0A3-DACD3776A795}"/>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B0C175-504C-4803-8876-6BD4BB5036D5}"/>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5DFA7FE8-86F4-494C-ACD5-D880BDEC47FC}"/>
              </a:ext>
            </a:extLst>
          </p:cNvPr>
          <p:cNvSpPr>
            <a:spLocks noGrp="1"/>
          </p:cNvSpPr>
          <p:nvPr>
            <p:ph type="dt" sz="half" idx="10"/>
          </p:nvPr>
        </p:nvSpPr>
        <p:spPr/>
        <p:txBody>
          <a:bodyPr/>
          <a:lstStyle/>
          <a:p>
            <a:fld id="{58EC7F28-C2E5-4E84-9CF9-E5B17B668DD2}" type="datetimeFigureOut">
              <a:rPr kumimoji="1" lang="ja-JP" altLang="en-US" smtClean="0"/>
              <a:t>2021/9/2</a:t>
            </a:fld>
            <a:endParaRPr kumimoji="1" lang="ja-JP" altLang="en-US"/>
          </a:p>
        </p:txBody>
      </p:sp>
      <p:sp>
        <p:nvSpPr>
          <p:cNvPr id="6" name="フッター プレースホルダー 5">
            <a:extLst>
              <a:ext uri="{FF2B5EF4-FFF2-40B4-BE49-F238E27FC236}">
                <a16:creationId xmlns:a16="http://schemas.microsoft.com/office/drawing/2014/main" id="{C7D5B42A-F533-4ED0-840F-0079D90BA3D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DF3254B-EEE7-4505-BD0A-E39FE2EF850A}"/>
              </a:ext>
            </a:extLst>
          </p:cNvPr>
          <p:cNvSpPr>
            <a:spLocks noGrp="1"/>
          </p:cNvSpPr>
          <p:nvPr>
            <p:ph type="sldNum" sz="quarter" idx="12"/>
          </p:nvPr>
        </p:nvSpPr>
        <p:spPr/>
        <p:txBody>
          <a:bodyPr/>
          <a:lstStyle/>
          <a:p>
            <a:fld id="{B1FC61CB-9479-4E5F-BD2A-9062424C0630}" type="slidenum">
              <a:rPr kumimoji="1" lang="ja-JP" altLang="en-US" smtClean="0"/>
              <a:t>‹#›</a:t>
            </a:fld>
            <a:endParaRPr kumimoji="1" lang="ja-JP" altLang="en-US"/>
          </a:p>
        </p:txBody>
      </p:sp>
    </p:spTree>
    <p:extLst>
      <p:ext uri="{BB962C8B-B14F-4D97-AF65-F5344CB8AC3E}">
        <p14:creationId xmlns:p14="http://schemas.microsoft.com/office/powerpoint/2010/main" val="3024021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D9A21B-9719-49CB-9EBD-5A956986D4B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821E34F-6175-4D50-B713-3BB73B60BE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EBCCA51-FD9D-4EE9-87EE-A392997E3AC3}"/>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AA757477-9C8D-458B-AD7D-0376152C50A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F122E9DF-2716-476C-9345-0CF515AFB9D9}"/>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FDC7F2DF-719F-4460-808F-977FAB2B7616}"/>
              </a:ext>
            </a:extLst>
          </p:cNvPr>
          <p:cNvSpPr>
            <a:spLocks noGrp="1"/>
          </p:cNvSpPr>
          <p:nvPr>
            <p:ph type="dt" sz="half" idx="10"/>
          </p:nvPr>
        </p:nvSpPr>
        <p:spPr/>
        <p:txBody>
          <a:bodyPr/>
          <a:lstStyle/>
          <a:p>
            <a:fld id="{58EC7F28-C2E5-4E84-9CF9-E5B17B668DD2}" type="datetimeFigureOut">
              <a:rPr kumimoji="1" lang="ja-JP" altLang="en-US" smtClean="0"/>
              <a:t>2021/9/2</a:t>
            </a:fld>
            <a:endParaRPr kumimoji="1" lang="ja-JP" altLang="en-US"/>
          </a:p>
        </p:txBody>
      </p:sp>
      <p:sp>
        <p:nvSpPr>
          <p:cNvPr id="8" name="フッター プレースホルダー 7">
            <a:extLst>
              <a:ext uri="{FF2B5EF4-FFF2-40B4-BE49-F238E27FC236}">
                <a16:creationId xmlns:a16="http://schemas.microsoft.com/office/drawing/2014/main" id="{A37BEECE-CBBB-4928-96A2-8F73ABA68D8C}"/>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A4C40805-0655-4C7B-B871-C2B80D39EBC8}"/>
              </a:ext>
            </a:extLst>
          </p:cNvPr>
          <p:cNvSpPr>
            <a:spLocks noGrp="1"/>
          </p:cNvSpPr>
          <p:nvPr>
            <p:ph type="sldNum" sz="quarter" idx="12"/>
          </p:nvPr>
        </p:nvSpPr>
        <p:spPr/>
        <p:txBody>
          <a:bodyPr/>
          <a:lstStyle/>
          <a:p>
            <a:fld id="{B1FC61CB-9479-4E5F-BD2A-9062424C0630}" type="slidenum">
              <a:rPr kumimoji="1" lang="ja-JP" altLang="en-US" smtClean="0"/>
              <a:t>‹#›</a:t>
            </a:fld>
            <a:endParaRPr kumimoji="1" lang="ja-JP" altLang="en-US"/>
          </a:p>
        </p:txBody>
      </p:sp>
    </p:spTree>
    <p:extLst>
      <p:ext uri="{BB962C8B-B14F-4D97-AF65-F5344CB8AC3E}">
        <p14:creationId xmlns:p14="http://schemas.microsoft.com/office/powerpoint/2010/main" val="149472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7142B5-C3D8-49BB-81ED-D948EA81117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FB3A082-C7DD-4741-8A24-7C35BC5D3C94}"/>
              </a:ext>
            </a:extLst>
          </p:cNvPr>
          <p:cNvSpPr>
            <a:spLocks noGrp="1"/>
          </p:cNvSpPr>
          <p:nvPr>
            <p:ph type="dt" sz="half" idx="10"/>
          </p:nvPr>
        </p:nvSpPr>
        <p:spPr/>
        <p:txBody>
          <a:bodyPr/>
          <a:lstStyle/>
          <a:p>
            <a:fld id="{58EC7F28-C2E5-4E84-9CF9-E5B17B668DD2}" type="datetimeFigureOut">
              <a:rPr kumimoji="1" lang="ja-JP" altLang="en-US" smtClean="0"/>
              <a:t>2021/9/2</a:t>
            </a:fld>
            <a:endParaRPr kumimoji="1" lang="ja-JP" altLang="en-US"/>
          </a:p>
        </p:txBody>
      </p:sp>
      <p:sp>
        <p:nvSpPr>
          <p:cNvPr id="4" name="フッター プレースホルダー 3">
            <a:extLst>
              <a:ext uri="{FF2B5EF4-FFF2-40B4-BE49-F238E27FC236}">
                <a16:creationId xmlns:a16="http://schemas.microsoft.com/office/drawing/2014/main" id="{A64B534B-2792-4812-A819-A8546A9F3B0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8DE4010-A14E-443D-95CD-162ACB76E97B}"/>
              </a:ext>
            </a:extLst>
          </p:cNvPr>
          <p:cNvSpPr>
            <a:spLocks noGrp="1"/>
          </p:cNvSpPr>
          <p:nvPr>
            <p:ph type="sldNum" sz="quarter" idx="12"/>
          </p:nvPr>
        </p:nvSpPr>
        <p:spPr/>
        <p:txBody>
          <a:bodyPr/>
          <a:lstStyle/>
          <a:p>
            <a:fld id="{B1FC61CB-9479-4E5F-BD2A-9062424C0630}" type="slidenum">
              <a:rPr kumimoji="1" lang="ja-JP" altLang="en-US" smtClean="0"/>
              <a:t>‹#›</a:t>
            </a:fld>
            <a:endParaRPr kumimoji="1" lang="ja-JP" altLang="en-US"/>
          </a:p>
        </p:txBody>
      </p:sp>
    </p:spTree>
    <p:extLst>
      <p:ext uri="{BB962C8B-B14F-4D97-AF65-F5344CB8AC3E}">
        <p14:creationId xmlns:p14="http://schemas.microsoft.com/office/powerpoint/2010/main" val="2043664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00DD250A-5CD3-4668-958F-57645846C4C9}"/>
              </a:ext>
            </a:extLst>
          </p:cNvPr>
          <p:cNvSpPr>
            <a:spLocks noGrp="1"/>
          </p:cNvSpPr>
          <p:nvPr>
            <p:ph type="dt" sz="half" idx="10"/>
          </p:nvPr>
        </p:nvSpPr>
        <p:spPr/>
        <p:txBody>
          <a:bodyPr/>
          <a:lstStyle/>
          <a:p>
            <a:fld id="{58EC7F28-C2E5-4E84-9CF9-E5B17B668DD2}" type="datetimeFigureOut">
              <a:rPr kumimoji="1" lang="ja-JP" altLang="en-US" smtClean="0"/>
              <a:t>2021/9/2</a:t>
            </a:fld>
            <a:endParaRPr kumimoji="1" lang="ja-JP" altLang="en-US"/>
          </a:p>
        </p:txBody>
      </p:sp>
      <p:sp>
        <p:nvSpPr>
          <p:cNvPr id="3" name="フッター プレースホルダー 2">
            <a:extLst>
              <a:ext uri="{FF2B5EF4-FFF2-40B4-BE49-F238E27FC236}">
                <a16:creationId xmlns:a16="http://schemas.microsoft.com/office/drawing/2014/main" id="{5BD7349A-CA80-41B2-9E31-FF88B7B2CAC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4AFA6DC-B408-4255-99AC-01E45AD5494B}"/>
              </a:ext>
            </a:extLst>
          </p:cNvPr>
          <p:cNvSpPr>
            <a:spLocks noGrp="1"/>
          </p:cNvSpPr>
          <p:nvPr>
            <p:ph type="sldNum" sz="quarter" idx="12"/>
          </p:nvPr>
        </p:nvSpPr>
        <p:spPr/>
        <p:txBody>
          <a:bodyPr/>
          <a:lstStyle/>
          <a:p>
            <a:fld id="{B1FC61CB-9479-4E5F-BD2A-9062424C0630}" type="slidenum">
              <a:rPr kumimoji="1" lang="ja-JP" altLang="en-US" smtClean="0"/>
              <a:t>‹#›</a:t>
            </a:fld>
            <a:endParaRPr kumimoji="1" lang="ja-JP" altLang="en-US"/>
          </a:p>
        </p:txBody>
      </p:sp>
    </p:spTree>
    <p:extLst>
      <p:ext uri="{BB962C8B-B14F-4D97-AF65-F5344CB8AC3E}">
        <p14:creationId xmlns:p14="http://schemas.microsoft.com/office/powerpoint/2010/main" val="1795560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DAC27B-ABE4-4357-BE07-5A259F83C3C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7B2BFDE-47BE-4401-AA33-C1EDC3D9D37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81AB5F9-87B6-402C-A1C5-BF7308135B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873A301-588D-4883-BE45-80E4C3C3F972}"/>
              </a:ext>
            </a:extLst>
          </p:cNvPr>
          <p:cNvSpPr>
            <a:spLocks noGrp="1"/>
          </p:cNvSpPr>
          <p:nvPr>
            <p:ph type="dt" sz="half" idx="10"/>
          </p:nvPr>
        </p:nvSpPr>
        <p:spPr/>
        <p:txBody>
          <a:bodyPr/>
          <a:lstStyle/>
          <a:p>
            <a:fld id="{58EC7F28-C2E5-4E84-9CF9-E5B17B668DD2}" type="datetimeFigureOut">
              <a:rPr kumimoji="1" lang="ja-JP" altLang="en-US" smtClean="0"/>
              <a:t>2021/9/2</a:t>
            </a:fld>
            <a:endParaRPr kumimoji="1" lang="ja-JP" altLang="en-US"/>
          </a:p>
        </p:txBody>
      </p:sp>
      <p:sp>
        <p:nvSpPr>
          <p:cNvPr id="6" name="フッター プレースホルダー 5">
            <a:extLst>
              <a:ext uri="{FF2B5EF4-FFF2-40B4-BE49-F238E27FC236}">
                <a16:creationId xmlns:a16="http://schemas.microsoft.com/office/drawing/2014/main" id="{1DAB46F2-F43A-45C6-8B3B-7BC1639C367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E3C7A40-F33A-40E7-B4D2-968DEA63B9B0}"/>
              </a:ext>
            </a:extLst>
          </p:cNvPr>
          <p:cNvSpPr>
            <a:spLocks noGrp="1"/>
          </p:cNvSpPr>
          <p:nvPr>
            <p:ph type="sldNum" sz="quarter" idx="12"/>
          </p:nvPr>
        </p:nvSpPr>
        <p:spPr/>
        <p:txBody>
          <a:bodyPr/>
          <a:lstStyle/>
          <a:p>
            <a:fld id="{B1FC61CB-9479-4E5F-BD2A-9062424C0630}" type="slidenum">
              <a:rPr kumimoji="1" lang="ja-JP" altLang="en-US" smtClean="0"/>
              <a:t>‹#›</a:t>
            </a:fld>
            <a:endParaRPr kumimoji="1" lang="ja-JP" altLang="en-US"/>
          </a:p>
        </p:txBody>
      </p:sp>
    </p:spTree>
    <p:extLst>
      <p:ext uri="{BB962C8B-B14F-4D97-AF65-F5344CB8AC3E}">
        <p14:creationId xmlns:p14="http://schemas.microsoft.com/office/powerpoint/2010/main" val="2421926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742EAA-9776-4F41-9416-C8E687B4352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F695399-58D8-46F6-AE15-50166E03BC6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714B68F9-CB7B-42A3-94C8-754A99E053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9F1140E-18EF-4BEE-A306-6953768E533D}"/>
              </a:ext>
            </a:extLst>
          </p:cNvPr>
          <p:cNvSpPr>
            <a:spLocks noGrp="1"/>
          </p:cNvSpPr>
          <p:nvPr>
            <p:ph type="dt" sz="half" idx="10"/>
          </p:nvPr>
        </p:nvSpPr>
        <p:spPr/>
        <p:txBody>
          <a:bodyPr/>
          <a:lstStyle/>
          <a:p>
            <a:fld id="{58EC7F28-C2E5-4E84-9CF9-E5B17B668DD2}" type="datetimeFigureOut">
              <a:rPr kumimoji="1" lang="ja-JP" altLang="en-US" smtClean="0"/>
              <a:t>2021/9/2</a:t>
            </a:fld>
            <a:endParaRPr kumimoji="1" lang="ja-JP" altLang="en-US"/>
          </a:p>
        </p:txBody>
      </p:sp>
      <p:sp>
        <p:nvSpPr>
          <p:cNvPr id="6" name="フッター プレースホルダー 5">
            <a:extLst>
              <a:ext uri="{FF2B5EF4-FFF2-40B4-BE49-F238E27FC236}">
                <a16:creationId xmlns:a16="http://schemas.microsoft.com/office/drawing/2014/main" id="{483EE472-8BE2-4FDD-BE3E-8A34247E10C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1E909AC-34B9-4031-BA60-98604128C3CD}"/>
              </a:ext>
            </a:extLst>
          </p:cNvPr>
          <p:cNvSpPr>
            <a:spLocks noGrp="1"/>
          </p:cNvSpPr>
          <p:nvPr>
            <p:ph type="sldNum" sz="quarter" idx="12"/>
          </p:nvPr>
        </p:nvSpPr>
        <p:spPr/>
        <p:txBody>
          <a:bodyPr/>
          <a:lstStyle/>
          <a:p>
            <a:fld id="{B1FC61CB-9479-4E5F-BD2A-9062424C0630}" type="slidenum">
              <a:rPr kumimoji="1" lang="ja-JP" altLang="en-US" smtClean="0"/>
              <a:t>‹#›</a:t>
            </a:fld>
            <a:endParaRPr kumimoji="1" lang="ja-JP" altLang="en-US"/>
          </a:p>
        </p:txBody>
      </p:sp>
    </p:spTree>
    <p:extLst>
      <p:ext uri="{BB962C8B-B14F-4D97-AF65-F5344CB8AC3E}">
        <p14:creationId xmlns:p14="http://schemas.microsoft.com/office/powerpoint/2010/main" val="526335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CB19FC2-6F19-4316-AB95-CF85648BBEE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549CE72-0DD6-4B56-A922-6CE35D8CE4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9AA6620-8E83-4CD3-9D35-D61967AFB7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EC7F28-C2E5-4E84-9CF9-E5B17B668DD2}" type="datetimeFigureOut">
              <a:rPr kumimoji="1" lang="ja-JP" altLang="en-US" smtClean="0"/>
              <a:t>2021/9/2</a:t>
            </a:fld>
            <a:endParaRPr kumimoji="1" lang="ja-JP" altLang="en-US"/>
          </a:p>
        </p:txBody>
      </p:sp>
      <p:sp>
        <p:nvSpPr>
          <p:cNvPr id="5" name="フッター プレースホルダー 4">
            <a:extLst>
              <a:ext uri="{FF2B5EF4-FFF2-40B4-BE49-F238E27FC236}">
                <a16:creationId xmlns:a16="http://schemas.microsoft.com/office/drawing/2014/main" id="{363E068F-C0C1-40F3-8409-91CA685DA3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CD8DDE7-15C5-40EA-959F-A9A36942645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FC61CB-9479-4E5F-BD2A-9062424C0630}" type="slidenum">
              <a:rPr kumimoji="1" lang="ja-JP" altLang="en-US" smtClean="0"/>
              <a:t>‹#›</a:t>
            </a:fld>
            <a:endParaRPr kumimoji="1" lang="ja-JP" altLang="en-US"/>
          </a:p>
        </p:txBody>
      </p:sp>
    </p:spTree>
    <p:extLst>
      <p:ext uri="{BB962C8B-B14F-4D97-AF65-F5344CB8AC3E}">
        <p14:creationId xmlns:p14="http://schemas.microsoft.com/office/powerpoint/2010/main" val="4156589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7DEE25-A7A4-43A2-A41B-3A182E6C3848}"/>
              </a:ext>
            </a:extLst>
          </p:cNvPr>
          <p:cNvSpPr>
            <a:spLocks noGrp="1"/>
          </p:cNvSpPr>
          <p:nvPr>
            <p:ph type="title"/>
          </p:nvPr>
        </p:nvSpPr>
        <p:spPr>
          <a:xfrm>
            <a:off x="2200401" y="568328"/>
            <a:ext cx="8045643" cy="704018"/>
          </a:xfrm>
        </p:spPr>
        <p:txBody>
          <a:bodyPr/>
          <a:lstStyle/>
          <a:p>
            <a:r>
              <a:rPr lang="en-US" altLang="ja-JP" b="1" dirty="0">
                <a:effectLst/>
                <a:latin typeface="Calibri" panose="020F0502020204030204" pitchFamily="34" charset="0"/>
                <a:ea typeface="游明朝" panose="02020400000000000000" pitchFamily="18" charset="-128"/>
                <a:cs typeface="Times New Roman" panose="02020603050405020304" pitchFamily="18" charset="0"/>
              </a:rPr>
              <a:t>NDR and CCBDA corrigendum</a:t>
            </a:r>
            <a:endParaRPr lang="fr-FR" dirty="0"/>
          </a:p>
        </p:txBody>
      </p:sp>
      <p:sp>
        <p:nvSpPr>
          <p:cNvPr id="3" name="Espace réservé du contenu 2">
            <a:extLst>
              <a:ext uri="{FF2B5EF4-FFF2-40B4-BE49-F238E27FC236}">
                <a16:creationId xmlns:a16="http://schemas.microsoft.com/office/drawing/2014/main" id="{82826EF5-5C4D-4D55-8E3F-A9EC642652D9}"/>
              </a:ext>
            </a:extLst>
          </p:cNvPr>
          <p:cNvSpPr>
            <a:spLocks noGrp="1"/>
          </p:cNvSpPr>
          <p:nvPr>
            <p:ph idx="1"/>
          </p:nvPr>
        </p:nvSpPr>
        <p:spPr>
          <a:xfrm>
            <a:off x="1286000" y="1613974"/>
            <a:ext cx="10194800" cy="4924938"/>
          </a:xfrm>
        </p:spPr>
        <p:txBody>
          <a:bodyPr>
            <a:normAutofit/>
          </a:bodyPr>
          <a:lstStyle/>
          <a:p>
            <a:pPr marL="0" indent="0">
              <a:buNone/>
            </a:pPr>
            <a:r>
              <a:rPr lang="fr-FR" sz="2400" u="sng" dirty="0"/>
              <a:t>Change Request</a:t>
            </a:r>
          </a:p>
          <a:p>
            <a:pPr marL="0" indent="0">
              <a:buNone/>
            </a:pPr>
            <a:r>
              <a:rPr lang="en-US" altLang="ja-JP" sz="2400" dirty="0">
                <a:ea typeface="游明朝" panose="02020400000000000000" pitchFamily="18" charset="-128"/>
              </a:rPr>
              <a:t>Through the Message Construction Guideline for CCBDA project (Mar/2019 – Aug/2020), ambiguous rules and minor errors were found in XML Naming Design Rules (NDR) and Core Component Business Document Assembly (CCBDA). The purpose of this change request is to correct errors and improve the specifications for user implementations of XML messages.</a:t>
            </a:r>
          </a:p>
          <a:p>
            <a:pPr marL="0" indent="0">
              <a:buNone/>
            </a:pPr>
            <a:endParaRPr lang="en-US" sz="2400" u="sng" dirty="0">
              <a:ea typeface="游明朝" panose="02020400000000000000" pitchFamily="18" charset="-128"/>
            </a:endParaRPr>
          </a:p>
          <a:p>
            <a:pPr marL="0" indent="0">
              <a:buNone/>
            </a:pPr>
            <a:r>
              <a:rPr lang="en-US" sz="2400" u="sng" dirty="0">
                <a:ea typeface="游明朝" panose="02020400000000000000" pitchFamily="18" charset="-128"/>
              </a:rPr>
              <a:t>Deliverables</a:t>
            </a:r>
          </a:p>
          <a:p>
            <a:pPr marL="0" indent="0">
              <a:buNone/>
            </a:pPr>
            <a:r>
              <a:rPr lang="en-US" altLang="ja-JP" sz="2400" dirty="0">
                <a:ea typeface="游明朝" panose="02020400000000000000" pitchFamily="18" charset="-128"/>
              </a:rPr>
              <a:t>NDR 2.1.1</a:t>
            </a:r>
          </a:p>
          <a:p>
            <a:pPr marL="0" indent="0">
              <a:buNone/>
            </a:pPr>
            <a:r>
              <a:rPr lang="en-US" altLang="ja-JP" sz="2400" dirty="0">
                <a:ea typeface="游明朝" panose="02020400000000000000" pitchFamily="18" charset="-128"/>
              </a:rPr>
              <a:t>CCBDA version 1.0.1</a:t>
            </a:r>
            <a:endParaRPr lang="en-US" sz="2400" dirty="0">
              <a:ea typeface="游明朝" panose="02020400000000000000" pitchFamily="18" charset="-128"/>
            </a:endParaRPr>
          </a:p>
          <a:p>
            <a:pPr marL="0" indent="0">
              <a:buNone/>
            </a:pPr>
            <a:endParaRPr lang="fr-FR" sz="2000" u="sng" dirty="0"/>
          </a:p>
        </p:txBody>
      </p:sp>
      <p:sp>
        <p:nvSpPr>
          <p:cNvPr id="4" name="Espace réservé du numéro de diapositive 3">
            <a:extLst>
              <a:ext uri="{FF2B5EF4-FFF2-40B4-BE49-F238E27FC236}">
                <a16:creationId xmlns:a16="http://schemas.microsoft.com/office/drawing/2014/main" id="{38FED801-A623-4BCD-9A21-6ECB385FE83B}"/>
              </a:ext>
            </a:extLst>
          </p:cNvPr>
          <p:cNvSpPr>
            <a:spLocks noGrp="1"/>
          </p:cNvSpPr>
          <p:nvPr>
            <p:ph type="sldNum" sz="quarter" idx="12"/>
          </p:nvPr>
        </p:nvSpPr>
        <p:spPr/>
        <p:txBody>
          <a:bodyPr/>
          <a:lstStyle/>
          <a:p>
            <a:fld id="{FEB09506-28EA-4C19-A061-02E7C9DE017B}" type="slidenum">
              <a:rPr lang="en-US" smtClean="0"/>
              <a:pPr/>
              <a:t>1</a:t>
            </a:fld>
            <a:endParaRPr lang="en-US" dirty="0"/>
          </a:p>
        </p:txBody>
      </p:sp>
      <p:sp>
        <p:nvSpPr>
          <p:cNvPr id="5" name="テキスト ボックス 4">
            <a:extLst>
              <a:ext uri="{FF2B5EF4-FFF2-40B4-BE49-F238E27FC236}">
                <a16:creationId xmlns:a16="http://schemas.microsoft.com/office/drawing/2014/main" id="{8E530FB6-455B-4357-BE11-0BD559B8F512}"/>
              </a:ext>
            </a:extLst>
          </p:cNvPr>
          <p:cNvSpPr txBox="1"/>
          <p:nvPr/>
        </p:nvSpPr>
        <p:spPr>
          <a:xfrm>
            <a:off x="9001760" y="193040"/>
            <a:ext cx="2854960" cy="369332"/>
          </a:xfrm>
          <a:prstGeom prst="rect">
            <a:avLst/>
          </a:prstGeom>
          <a:noFill/>
          <a:ln>
            <a:solidFill>
              <a:schemeClr val="accent1"/>
            </a:solidFill>
          </a:ln>
        </p:spPr>
        <p:txBody>
          <a:bodyPr wrap="square" rtlCol="0">
            <a:spAutoFit/>
          </a:bodyPr>
          <a:lstStyle/>
          <a:p>
            <a:pPr algn="ctr"/>
            <a:r>
              <a:rPr kumimoji="1" lang="ja-JP" altLang="en-US" b="1" dirty="0"/>
              <a:t>国際連携</a:t>
            </a:r>
            <a:r>
              <a:rPr kumimoji="1" lang="en-US" altLang="ja-JP" b="1" dirty="0"/>
              <a:t>2021-2-03</a:t>
            </a:r>
            <a:endParaRPr kumimoji="1" lang="ja-JP" altLang="en-US" b="1" dirty="0"/>
          </a:p>
        </p:txBody>
      </p:sp>
    </p:spTree>
    <p:extLst>
      <p:ext uri="{BB962C8B-B14F-4D97-AF65-F5344CB8AC3E}">
        <p14:creationId xmlns:p14="http://schemas.microsoft.com/office/powerpoint/2010/main" val="3529165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8E4B21-5482-4EF5-84B9-CA7FA8C4AF33}"/>
              </a:ext>
            </a:extLst>
          </p:cNvPr>
          <p:cNvSpPr>
            <a:spLocks noGrp="1"/>
          </p:cNvSpPr>
          <p:nvPr>
            <p:ph type="title"/>
          </p:nvPr>
        </p:nvSpPr>
        <p:spPr/>
        <p:txBody>
          <a:bodyPr>
            <a:normAutofit/>
          </a:bodyPr>
          <a:lstStyle/>
          <a:p>
            <a:r>
              <a:rPr kumimoji="1" lang="en-US" altLang="ja-JP" sz="2800" dirty="0">
                <a:latin typeface="Arial Black" panose="020B0A04020102020204" pitchFamily="34" charset="0"/>
              </a:rPr>
              <a:t>Maintenance Request (ODP)</a:t>
            </a:r>
            <a:endParaRPr kumimoji="1" lang="ja-JP" altLang="en-US" sz="2800" dirty="0">
              <a:latin typeface="Arial Black" panose="020B0A04020102020204" pitchFamily="34" charset="0"/>
            </a:endParaRPr>
          </a:p>
        </p:txBody>
      </p:sp>
      <p:sp>
        <p:nvSpPr>
          <p:cNvPr id="3" name="コンテンツ プレースホルダー 2">
            <a:extLst>
              <a:ext uri="{FF2B5EF4-FFF2-40B4-BE49-F238E27FC236}">
                <a16:creationId xmlns:a16="http://schemas.microsoft.com/office/drawing/2014/main" id="{9ECEF41B-06AA-46C7-8EAB-FA2B63F9B740}"/>
              </a:ext>
            </a:extLst>
          </p:cNvPr>
          <p:cNvSpPr>
            <a:spLocks noGrp="1"/>
          </p:cNvSpPr>
          <p:nvPr>
            <p:ph idx="1"/>
          </p:nvPr>
        </p:nvSpPr>
        <p:spPr/>
        <p:txBody>
          <a:bodyPr/>
          <a:lstStyle/>
          <a:p>
            <a:pPr marL="0" indent="0">
              <a:buNone/>
            </a:pPr>
            <a:r>
              <a:rPr lang="en-US" altLang="ja-JP" sz="2400" b="1" dirty="0">
                <a:latin typeface="Times New Roman" panose="02020603050405020304" pitchFamily="18" charset="0"/>
              </a:rPr>
              <a:t>G. Maintenance</a:t>
            </a:r>
          </a:p>
          <a:p>
            <a:pPr marL="0" indent="0">
              <a:buNone/>
            </a:pPr>
            <a:r>
              <a:rPr lang="en-US" altLang="ja-JP" sz="2400" dirty="0">
                <a:latin typeface="Times New Roman" panose="02020603050405020304" pitchFamily="18" charset="0"/>
              </a:rPr>
              <a:t>68. Following Project Publication, organizations can implement as appropriate. Implementers may request changes or reviewers may offer comments. The Bureau receives and logs all comments following publication.</a:t>
            </a:r>
          </a:p>
          <a:p>
            <a:pPr marL="0" indent="0">
              <a:buNone/>
            </a:pPr>
            <a:r>
              <a:rPr lang="en-US" altLang="ja-JP" sz="2400" dirty="0">
                <a:latin typeface="Times New Roman" panose="02020603050405020304" pitchFamily="18" charset="0"/>
              </a:rPr>
              <a:t>69. Should the Bureau determine that a non-substantive revision of the Project Publication is required, the Bureau </a:t>
            </a:r>
            <a:r>
              <a:rPr lang="en-US" altLang="ja-JP" sz="2400" dirty="0" err="1">
                <a:latin typeface="Times New Roman" panose="02020603050405020304" pitchFamily="18" charset="0"/>
              </a:rPr>
              <a:t>Programme</a:t>
            </a:r>
            <a:r>
              <a:rPr lang="en-US" altLang="ja-JP" sz="2400" dirty="0">
                <a:latin typeface="Times New Roman" panose="02020603050405020304" pitchFamily="18" charset="0"/>
              </a:rPr>
              <a:t> Support team will be asked to initiate a new Draft Development stage of the deliverable.</a:t>
            </a:r>
          </a:p>
          <a:p>
            <a:pPr marL="0" indent="0">
              <a:buNone/>
            </a:pPr>
            <a:r>
              <a:rPr lang="en-US" altLang="ja-JP" sz="2400" dirty="0">
                <a:latin typeface="Times New Roman" panose="02020603050405020304" pitchFamily="18" charset="0"/>
              </a:rPr>
              <a:t>70. Should the Bureau determine that a substantive revision of the Project Publication is required, a new project is begun at the Project Inception stage using a new Project Team.</a:t>
            </a:r>
          </a:p>
          <a:p>
            <a:pPr marL="0" indent="0">
              <a:buNone/>
            </a:pPr>
            <a:r>
              <a:rPr lang="en-US" altLang="ja-JP" sz="2400" dirty="0">
                <a:latin typeface="Times New Roman" panose="02020603050405020304" pitchFamily="18" charset="0"/>
              </a:rPr>
              <a:t>71. The Bureau will publish guidelines for maintenance procedures.</a:t>
            </a:r>
            <a:endParaRPr lang="ja-JP" altLang="en-US" sz="2400" dirty="0"/>
          </a:p>
        </p:txBody>
      </p:sp>
      <p:sp>
        <p:nvSpPr>
          <p:cNvPr id="4" name="スライド番号プレースホルダー 3">
            <a:extLst>
              <a:ext uri="{FF2B5EF4-FFF2-40B4-BE49-F238E27FC236}">
                <a16:creationId xmlns:a16="http://schemas.microsoft.com/office/drawing/2014/main" id="{07033488-DE17-4954-AFE2-352A6CA21E5C}"/>
              </a:ext>
            </a:extLst>
          </p:cNvPr>
          <p:cNvSpPr>
            <a:spLocks noGrp="1"/>
          </p:cNvSpPr>
          <p:nvPr>
            <p:ph type="sldNum" sz="quarter" idx="12"/>
          </p:nvPr>
        </p:nvSpPr>
        <p:spPr/>
        <p:txBody>
          <a:bodyPr/>
          <a:lstStyle/>
          <a:p>
            <a:fld id="{FEB09506-28EA-4C19-A061-02E7C9DE017B}" type="slidenum">
              <a:rPr lang="en-US" smtClean="0"/>
              <a:pPr/>
              <a:t>2</a:t>
            </a:fld>
            <a:endParaRPr lang="en-US"/>
          </a:p>
        </p:txBody>
      </p:sp>
      <p:sp>
        <p:nvSpPr>
          <p:cNvPr id="5" name="テキスト ボックス 4">
            <a:extLst>
              <a:ext uri="{FF2B5EF4-FFF2-40B4-BE49-F238E27FC236}">
                <a16:creationId xmlns:a16="http://schemas.microsoft.com/office/drawing/2014/main" id="{62588951-2AF5-41A6-B68B-6F6E7D4841F8}"/>
              </a:ext>
            </a:extLst>
          </p:cNvPr>
          <p:cNvSpPr txBox="1"/>
          <p:nvPr/>
        </p:nvSpPr>
        <p:spPr>
          <a:xfrm>
            <a:off x="386080" y="233680"/>
            <a:ext cx="3474720" cy="523220"/>
          </a:xfrm>
          <a:prstGeom prst="rect">
            <a:avLst/>
          </a:prstGeom>
          <a:noFill/>
        </p:spPr>
        <p:txBody>
          <a:bodyPr wrap="square" rtlCol="0">
            <a:spAutoFit/>
          </a:bodyPr>
          <a:lstStyle/>
          <a:p>
            <a:r>
              <a:rPr lang="en-US" altLang="ja-JP" sz="2800" dirty="0">
                <a:latin typeface="Arial Black" panose="020B0A04020102020204" pitchFamily="34" charset="0"/>
              </a:rPr>
              <a:t>*Reference</a:t>
            </a:r>
            <a:endParaRPr kumimoji="1" lang="ja-JP" altLang="en-US" sz="2800" dirty="0"/>
          </a:p>
        </p:txBody>
      </p:sp>
    </p:spTree>
    <p:extLst>
      <p:ext uri="{BB962C8B-B14F-4D97-AF65-F5344CB8AC3E}">
        <p14:creationId xmlns:p14="http://schemas.microsoft.com/office/powerpoint/2010/main" val="3692331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E01CCA6-FB83-49F4-BCB6-B54EAF3C514E}"/>
              </a:ext>
            </a:extLst>
          </p:cNvPr>
          <p:cNvSpPr txBox="1"/>
          <p:nvPr/>
        </p:nvSpPr>
        <p:spPr>
          <a:xfrm>
            <a:off x="508000" y="386080"/>
            <a:ext cx="5588000" cy="523220"/>
          </a:xfrm>
          <a:prstGeom prst="rect">
            <a:avLst/>
          </a:prstGeom>
          <a:noFill/>
        </p:spPr>
        <p:txBody>
          <a:bodyPr wrap="square" rtlCol="0">
            <a:spAutoFit/>
          </a:bodyPr>
          <a:lstStyle/>
          <a:p>
            <a:r>
              <a:rPr kumimoji="1" lang="en-US" altLang="ja-JP" sz="2800" b="1" dirty="0"/>
              <a:t>Bureau minutes (2021.06.07) </a:t>
            </a:r>
            <a:endParaRPr kumimoji="1" lang="ja-JP" altLang="en-US" sz="2800" b="1" dirty="0"/>
          </a:p>
        </p:txBody>
      </p:sp>
      <p:sp>
        <p:nvSpPr>
          <p:cNvPr id="5" name="テキスト ボックス 4">
            <a:extLst>
              <a:ext uri="{FF2B5EF4-FFF2-40B4-BE49-F238E27FC236}">
                <a16:creationId xmlns:a16="http://schemas.microsoft.com/office/drawing/2014/main" id="{055E12C4-2919-4391-97D8-05CD9483CC7B}"/>
              </a:ext>
            </a:extLst>
          </p:cNvPr>
          <p:cNvSpPr txBox="1"/>
          <p:nvPr/>
        </p:nvSpPr>
        <p:spPr>
          <a:xfrm>
            <a:off x="670560" y="1066800"/>
            <a:ext cx="10749280" cy="646331"/>
          </a:xfrm>
          <a:prstGeom prst="rect">
            <a:avLst/>
          </a:prstGeom>
          <a:noFill/>
        </p:spPr>
        <p:txBody>
          <a:bodyPr wrap="square" rtlCol="0">
            <a:spAutoFit/>
          </a:bodyPr>
          <a:lstStyle/>
          <a:p>
            <a:r>
              <a:rPr lang="fr-FR" altLang="ja-JP" sz="1800" kern="0" dirty="0">
                <a:solidFill>
                  <a:srgbClr val="000000"/>
                </a:solidFill>
                <a:effectLst/>
                <a:latin typeface="Times New Roman" panose="02020603050405020304" pitchFamily="18" charset="0"/>
                <a:ea typeface="ＭＳ Ｐゴシック" panose="020B0600070205080204" pitchFamily="50" charset="-128"/>
              </a:rPr>
              <a:t>3e. SPEC Maintenance CCBDA and XML NDR</a:t>
            </a:r>
          </a:p>
          <a:p>
            <a:endParaRPr kumimoji="1" lang="ja-JP" altLang="en-US" dirty="0"/>
          </a:p>
        </p:txBody>
      </p:sp>
      <p:graphicFrame>
        <p:nvGraphicFramePr>
          <p:cNvPr id="6" name="表 5">
            <a:extLst>
              <a:ext uri="{FF2B5EF4-FFF2-40B4-BE49-F238E27FC236}">
                <a16:creationId xmlns:a16="http://schemas.microsoft.com/office/drawing/2014/main" id="{684CB5B9-8FC9-4619-ACC6-4379F41B8E8F}"/>
              </a:ext>
            </a:extLst>
          </p:cNvPr>
          <p:cNvGraphicFramePr>
            <a:graphicFrameLocks noGrp="1"/>
          </p:cNvGraphicFramePr>
          <p:nvPr>
            <p:extLst>
              <p:ext uri="{D42A27DB-BD31-4B8C-83A1-F6EECF244321}">
                <p14:modId xmlns:p14="http://schemas.microsoft.com/office/powerpoint/2010/main" val="1769185286"/>
              </p:ext>
            </p:extLst>
          </p:nvPr>
        </p:nvGraphicFramePr>
        <p:xfrm>
          <a:off x="670560" y="1590834"/>
          <a:ext cx="10850880" cy="3119120"/>
        </p:xfrm>
        <a:graphic>
          <a:graphicData uri="http://schemas.openxmlformats.org/drawingml/2006/table">
            <a:tbl>
              <a:tblPr firstRow="1" firstCol="1" bandRow="1">
                <a:tableStyleId>{5C22544A-7EE6-4342-B048-85BDC9FD1C3A}</a:tableStyleId>
              </a:tblPr>
              <a:tblGrid>
                <a:gridCol w="10850880">
                  <a:extLst>
                    <a:ext uri="{9D8B030D-6E8A-4147-A177-3AD203B41FA5}">
                      <a16:colId xmlns:a16="http://schemas.microsoft.com/office/drawing/2014/main" val="3203080713"/>
                    </a:ext>
                  </a:extLst>
                </a:gridCol>
              </a:tblGrid>
              <a:tr h="431800">
                <a:tc>
                  <a:txBody>
                    <a:bodyPr/>
                    <a:lstStyle/>
                    <a:p>
                      <a:pPr algn="l"/>
                      <a:r>
                        <a:rPr lang="en-US" sz="1800" kern="0" dirty="0">
                          <a:effectLst/>
                        </a:rPr>
                        <a:t>The SPEC domain requested to perform a maintenance of the Core Component Business Document Assembly (CCBDA) and XML Naming and Design Rules (NDR) specifications. The scope of these maintenance is intended for a non-substantive update based on errors identified during the Message Construction Guideline (approved in 2020).</a:t>
                      </a:r>
                      <a:endParaRPr lang="ja-JP" sz="1800" kern="100" dirty="0">
                        <a:effectLst/>
                      </a:endParaRPr>
                    </a:p>
                    <a:p>
                      <a:pPr algn="l"/>
                      <a:r>
                        <a:rPr lang="en-US" sz="1800" kern="0" dirty="0">
                          <a:effectLst/>
                        </a:rPr>
                        <a:t>This will entail for the NDR:</a:t>
                      </a:r>
                      <a:endParaRPr lang="ja-JP" sz="1800" kern="100" dirty="0">
                        <a:effectLst/>
                      </a:endParaRPr>
                    </a:p>
                    <a:p>
                      <a:pPr marL="342900" lvl="0" indent="-342900" algn="l">
                        <a:buSzPts val="1000"/>
                        <a:buFont typeface="Symbol" panose="05050102010706020507" pitchFamily="18" charset="2"/>
                        <a:buChar char=""/>
                        <a:tabLst>
                          <a:tab pos="457200" algn="l"/>
                        </a:tabLst>
                      </a:pPr>
                      <a:r>
                        <a:rPr lang="en-US" sz="1800" kern="0" dirty="0">
                          <a:effectLst/>
                        </a:rPr>
                        <a:t>Set required annotation in the XML Schema definition to optional</a:t>
                      </a:r>
                      <a:endParaRPr lang="ja-JP" sz="1800" kern="100" dirty="0">
                        <a:effectLst/>
                      </a:endParaRPr>
                    </a:p>
                    <a:p>
                      <a:pPr marL="342900" lvl="0" indent="-342900" algn="l">
                        <a:buSzPts val="1000"/>
                        <a:buFont typeface="Symbol" panose="05050102010706020507" pitchFamily="18" charset="2"/>
                        <a:buChar char=""/>
                        <a:tabLst>
                          <a:tab pos="457200" algn="l"/>
                        </a:tabLst>
                      </a:pPr>
                      <a:r>
                        <a:rPr lang="en-US" sz="1800" kern="0" dirty="0">
                          <a:effectLst/>
                        </a:rPr>
                        <a:t>Allow optional replacement of code list modules in XML Schema</a:t>
                      </a:r>
                      <a:endParaRPr lang="ja-JP" sz="1800" kern="100" dirty="0">
                        <a:effectLst/>
                      </a:endParaRPr>
                    </a:p>
                    <a:p>
                      <a:pPr algn="l"/>
                      <a:r>
                        <a:rPr lang="en-US" sz="1800" kern="0" dirty="0">
                          <a:effectLst/>
                        </a:rPr>
                        <a:t>This will entail for CCBDA:</a:t>
                      </a:r>
                      <a:endParaRPr lang="ja-JP" sz="1800" kern="100" dirty="0">
                        <a:effectLst/>
                      </a:endParaRPr>
                    </a:p>
                    <a:p>
                      <a:pPr marL="342900" lvl="0" indent="-342900" algn="l">
                        <a:buSzPts val="1000"/>
                        <a:buFont typeface="Symbol" panose="05050102010706020507" pitchFamily="18" charset="2"/>
                        <a:buChar char=""/>
                        <a:tabLst>
                          <a:tab pos="457200" algn="l"/>
                        </a:tabLst>
                      </a:pPr>
                      <a:r>
                        <a:rPr lang="en-US" sz="1800" kern="0" dirty="0">
                          <a:effectLst/>
                        </a:rPr>
                        <a:t>Make the use of header/envelope optional</a:t>
                      </a:r>
                      <a:endParaRPr lang="ja-JP" sz="1800" kern="100" dirty="0">
                        <a:effectLst/>
                      </a:endParaRPr>
                    </a:p>
                    <a:p>
                      <a:pPr marL="342900" lvl="0" indent="-342900" algn="l">
                        <a:buSzPts val="1000"/>
                        <a:buFont typeface="Symbol" panose="05050102010706020507" pitchFamily="18" charset="2"/>
                        <a:buChar char=""/>
                        <a:tabLst>
                          <a:tab pos="457200" algn="l"/>
                        </a:tabLst>
                      </a:pPr>
                      <a:r>
                        <a:rPr lang="en-US" sz="1800" kern="0" dirty="0">
                          <a:effectLst/>
                        </a:rPr>
                        <a:t>Correct editorial mistakes in the definition rules</a:t>
                      </a:r>
                      <a:endParaRPr lang="ja-JP" sz="1800" kern="100" dirty="0">
                        <a:effectLst/>
                      </a:endParaRPr>
                    </a:p>
                    <a:p>
                      <a:pPr marL="342900" lvl="0" indent="-342900" algn="l">
                        <a:buSzPts val="1000"/>
                        <a:buFont typeface="Symbol" panose="05050102010706020507" pitchFamily="18" charset="2"/>
                        <a:buChar char=""/>
                        <a:tabLst>
                          <a:tab pos="457200" algn="l"/>
                        </a:tabLst>
                      </a:pPr>
                      <a:r>
                        <a:rPr lang="en-US" sz="1800" kern="0" dirty="0">
                          <a:effectLst/>
                        </a:rPr>
                        <a:t>Rewrite (editorial) unclear parts of the definition rules into clear sentences</a:t>
                      </a:r>
                      <a:endParaRPr lang="ja-JP" sz="1800" kern="100" dirty="0">
                        <a:solidFill>
                          <a:srgbClr val="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50800" marR="50800" marT="50800" marB="50800"/>
                </a:tc>
                <a:extLst>
                  <a:ext uri="{0D108BD9-81ED-4DB2-BD59-A6C34878D82A}">
                    <a16:rowId xmlns:a16="http://schemas.microsoft.com/office/drawing/2014/main" val="3037863039"/>
                  </a:ext>
                </a:extLst>
              </a:tr>
            </a:tbl>
          </a:graphicData>
        </a:graphic>
      </p:graphicFrame>
      <p:graphicFrame>
        <p:nvGraphicFramePr>
          <p:cNvPr id="7" name="表 6">
            <a:extLst>
              <a:ext uri="{FF2B5EF4-FFF2-40B4-BE49-F238E27FC236}">
                <a16:creationId xmlns:a16="http://schemas.microsoft.com/office/drawing/2014/main" id="{BEC85F50-8D07-4D82-875E-34AF40AB5E74}"/>
              </a:ext>
            </a:extLst>
          </p:cNvPr>
          <p:cNvGraphicFramePr>
            <a:graphicFrameLocks noGrp="1"/>
          </p:cNvGraphicFramePr>
          <p:nvPr>
            <p:extLst>
              <p:ext uri="{D42A27DB-BD31-4B8C-83A1-F6EECF244321}">
                <p14:modId xmlns:p14="http://schemas.microsoft.com/office/powerpoint/2010/main" val="398660933"/>
              </p:ext>
            </p:extLst>
          </p:nvPr>
        </p:nvGraphicFramePr>
        <p:xfrm>
          <a:off x="670560" y="4799806"/>
          <a:ext cx="10850880" cy="924560"/>
        </p:xfrm>
        <a:graphic>
          <a:graphicData uri="http://schemas.openxmlformats.org/drawingml/2006/table">
            <a:tbl>
              <a:tblPr firstRow="1" firstCol="1" bandRow="1">
                <a:tableStyleId>{5C22544A-7EE6-4342-B048-85BDC9FD1C3A}</a:tableStyleId>
              </a:tblPr>
              <a:tblGrid>
                <a:gridCol w="10850880">
                  <a:extLst>
                    <a:ext uri="{9D8B030D-6E8A-4147-A177-3AD203B41FA5}">
                      <a16:colId xmlns:a16="http://schemas.microsoft.com/office/drawing/2014/main" val="2474820038"/>
                    </a:ext>
                  </a:extLst>
                </a:gridCol>
              </a:tblGrid>
              <a:tr h="431800">
                <a:tc>
                  <a:txBody>
                    <a:bodyPr/>
                    <a:lstStyle/>
                    <a:p>
                      <a:pPr algn="l"/>
                      <a:r>
                        <a:rPr lang="en-US" sz="1800" kern="0" dirty="0">
                          <a:effectLst/>
                        </a:rPr>
                        <a:t>Bureau decision 2106010: The Bureau approved a maintenance of the CCBDA and XML NDR with the scope defined in the Bureau meeting report with </a:t>
                      </a:r>
                      <a:r>
                        <a:rPr lang="en-US" sz="1800" kern="0" dirty="0" err="1">
                          <a:effectLst/>
                        </a:rPr>
                        <a:t>Hisanao</a:t>
                      </a:r>
                      <a:r>
                        <a:rPr lang="en-US" sz="1800" kern="0" dirty="0">
                          <a:effectLst/>
                        </a:rPr>
                        <a:t> </a:t>
                      </a:r>
                      <a:r>
                        <a:rPr lang="en-US" sz="1800" kern="0" dirty="0" err="1">
                          <a:effectLst/>
                        </a:rPr>
                        <a:t>Sugamata</a:t>
                      </a:r>
                      <a:r>
                        <a:rPr lang="en-US" sz="1800" kern="0" dirty="0">
                          <a:effectLst/>
                        </a:rPr>
                        <a:t> with a deadline of 10 September 2021.</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0800" marR="50800" marT="50800" marB="50800"/>
                </a:tc>
                <a:extLst>
                  <a:ext uri="{0D108BD9-81ED-4DB2-BD59-A6C34878D82A}">
                    <a16:rowId xmlns:a16="http://schemas.microsoft.com/office/drawing/2014/main" val="4233783761"/>
                  </a:ext>
                </a:extLst>
              </a:tr>
            </a:tbl>
          </a:graphicData>
        </a:graphic>
      </p:graphicFrame>
      <p:sp>
        <p:nvSpPr>
          <p:cNvPr id="9" name="テキスト ボックス 8">
            <a:extLst>
              <a:ext uri="{FF2B5EF4-FFF2-40B4-BE49-F238E27FC236}">
                <a16:creationId xmlns:a16="http://schemas.microsoft.com/office/drawing/2014/main" id="{54DA4D24-C6C8-4DE5-BE5C-E00CD3EDBFD6}"/>
              </a:ext>
            </a:extLst>
          </p:cNvPr>
          <p:cNvSpPr txBox="1"/>
          <p:nvPr/>
        </p:nvSpPr>
        <p:spPr>
          <a:xfrm>
            <a:off x="568960" y="5791200"/>
            <a:ext cx="11308080" cy="707886"/>
          </a:xfrm>
          <a:prstGeom prst="rect">
            <a:avLst/>
          </a:prstGeom>
          <a:noFill/>
        </p:spPr>
        <p:txBody>
          <a:bodyPr wrap="square">
            <a:spAutoFit/>
          </a:bodyPr>
          <a:lstStyle/>
          <a:p>
            <a:pPr algn="l"/>
            <a:r>
              <a:rPr lang="en-US" altLang="ja-JP" sz="2000" kern="0" dirty="0">
                <a:solidFill>
                  <a:srgbClr val="000000"/>
                </a:solidFill>
                <a:effectLst/>
                <a:latin typeface="Roboto" panose="02000000000000000000" pitchFamily="2" charset="0"/>
                <a:ea typeface="ＭＳ Ｐゴシック" panose="020B0600070205080204" pitchFamily="50" charset="-128"/>
                <a:cs typeface="ＭＳ Ｐゴシック" panose="020B0600070205080204" pitchFamily="50" charset="-128"/>
              </a:rPr>
              <a:t>It was requested that the changes be performed in track changes in order to better identify them.</a:t>
            </a:r>
            <a:endPar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p>
            <a:r>
              <a:rPr lang="en-US" altLang="ja-JP" sz="2000" kern="0" dirty="0">
                <a:solidFill>
                  <a:srgbClr val="000000"/>
                </a:solidFill>
                <a:effectLst/>
                <a:latin typeface="Roboto" panose="02000000000000000000" pitchFamily="2" charset="0"/>
                <a:ea typeface="ＭＳ Ｐゴシック" panose="020B0600070205080204" pitchFamily="50" charset="-128"/>
                <a:cs typeface="ＭＳ Ｐゴシック" panose="020B0600070205080204" pitchFamily="50" charset="-128"/>
              </a:rPr>
              <a:t>September 10 deadline = presentation on the September 20 Bureau call.</a:t>
            </a:r>
            <a:endParaRPr lang="ja-JP" altLang="en-US" sz="2000" dirty="0"/>
          </a:p>
        </p:txBody>
      </p:sp>
    </p:spTree>
    <p:extLst>
      <p:ext uri="{BB962C8B-B14F-4D97-AF65-F5344CB8AC3E}">
        <p14:creationId xmlns:p14="http://schemas.microsoft.com/office/powerpoint/2010/main" val="321150567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394</Words>
  <Application>Microsoft Office PowerPoint</Application>
  <PresentationFormat>ワイド画面</PresentationFormat>
  <Paragraphs>30</Paragraphs>
  <Slides>3</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3</vt:i4>
      </vt:variant>
    </vt:vector>
  </HeadingPairs>
  <TitlesOfParts>
    <vt:vector size="13" baseType="lpstr">
      <vt:lpstr>游ゴシック</vt:lpstr>
      <vt:lpstr>游ゴシック Light</vt:lpstr>
      <vt:lpstr>游明朝</vt:lpstr>
      <vt:lpstr>Arial</vt:lpstr>
      <vt:lpstr>Arial Black</vt:lpstr>
      <vt:lpstr>Calibri</vt:lpstr>
      <vt:lpstr>Roboto</vt:lpstr>
      <vt:lpstr>Symbol</vt:lpstr>
      <vt:lpstr>Times New Roman</vt:lpstr>
      <vt:lpstr>Office テーマ</vt:lpstr>
      <vt:lpstr>NDR and CCBDA corrigendum</vt:lpstr>
      <vt:lpstr>Maintenance Request (ODP)</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NDR and CCBDA corrigendum</dc:title>
  <dc:creator>菅又 久直</dc:creator>
  <cp:lastModifiedBy>菅又 久直</cp:lastModifiedBy>
  <cp:revision>3</cp:revision>
  <dcterms:created xsi:type="dcterms:W3CDTF">2021-05-06T02:28:38Z</dcterms:created>
  <dcterms:modified xsi:type="dcterms:W3CDTF">2021-09-02T04:44:33Z</dcterms:modified>
</cp:coreProperties>
</file>